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39fd47b0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b39fd47b04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3c8ba27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3c8ba27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39cfdd2c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39cfdd2c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39cfdd2c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39cfdd2c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39fd47b0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b39fd47b04_1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39fd47b04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current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capacitance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= conductances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baseline="-25000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= reversal potentials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𝞪, 𝜷 = opening and closing rates for ion channel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probability of K channel activation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p(Na channel subunit activation)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= p(Na channel subunit inactivation)</a:t>
            </a:r>
            <a:endParaRPr/>
          </a:p>
        </p:txBody>
      </p:sp>
      <p:sp>
        <p:nvSpPr>
          <p:cNvPr id="150" name="Google Shape;150;g2b39fd47b04_1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39cfdd2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39cfdd2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39fd47b0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b39fd47b04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39fd47b0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b39fd47b04_1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39fd47b0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b39fd47b04_1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39fd47b0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b39fd47b04_1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mailto:khuludnurani@gmail.com" TargetMode="External"/><Relationship Id="rId5" Type="http://schemas.openxmlformats.org/officeDocument/2006/relationships/hyperlink" Target="mailto:skiilu@aimsammi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36364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ctrTitle"/>
          </p:nvPr>
        </p:nvSpPr>
        <p:spPr>
          <a:xfrm>
            <a:off x="3501675" y="175725"/>
            <a:ext cx="54615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/>
              <a:t>Implementing the Hodgkin Huxley Model</a:t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3501675" y="2881375"/>
            <a:ext cx="5553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Khulud Nurani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khuludnurani@gmail.com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Stephen Kiilu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AMMI-AIMS Senegal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6666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skiilu@aimsammi.org</a:t>
            </a:r>
            <a:endParaRPr sz="27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Supervisors: Laura and Chris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You guys are awesome!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Understand the propagation of action potential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Formulated </a:t>
            </a:r>
            <a:r>
              <a:rPr lang="en"/>
              <a:t>HH model mathematically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Implemented the HH Model in Brian 2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Introduced the gating variables to model opening of ion channels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443850" y="286200"/>
            <a:ext cx="20931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628650" y="1465375"/>
            <a:ext cx="5115600" cy="316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6220550" y="1809750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5304700" y="2469175"/>
            <a:ext cx="268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66" y="1465375"/>
            <a:ext cx="4206761" cy="31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29991" l="30168" r="31162" t="0"/>
          <a:stretch/>
        </p:blipFill>
        <p:spPr>
          <a:xfrm>
            <a:off x="5479237" y="1465375"/>
            <a:ext cx="2332616" cy="31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our 10-slide presentation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Reviewing the Hodgkin Huxley Model 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(Simplifying it so you can explain it to your future grandchildren)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Showing the model implementation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Manipulating the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628650" y="619200"/>
            <a:ext cx="3600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Why implement H-H?</a:t>
            </a:r>
            <a:endParaRPr b="1"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Squid costume | Squid costume, Childrens costumes, Kids costumes" id="144" name="Google Shape;144;p27"/>
          <p:cNvPicPr preferRelativeResize="0"/>
          <p:nvPr/>
        </p:nvPicPr>
        <p:blipFill rotWithShape="1">
          <a:blip r:embed="rId3">
            <a:alphaModFix/>
          </a:blip>
          <a:srcRect b="-1127" l="21935" r="18279" t="2768"/>
          <a:stretch/>
        </p:blipFill>
        <p:spPr>
          <a:xfrm>
            <a:off x="805825" y="1268041"/>
            <a:ext cx="2000212" cy="377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025" y="1337075"/>
            <a:ext cx="5965776" cy="36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3945850" y="1018900"/>
            <a:ext cx="4983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 sz="2470"/>
              <a:t>Because it describes how action potentials are initiated &amp; propagated! </a:t>
            </a:r>
            <a:endParaRPr b="1" sz="2470"/>
          </a:p>
        </p:txBody>
      </p:sp>
      <p:sp>
        <p:nvSpPr>
          <p:cNvPr id="147" name="Google Shape;147;p27"/>
          <p:cNvSpPr txBox="1"/>
          <p:nvPr/>
        </p:nvSpPr>
        <p:spPr>
          <a:xfrm>
            <a:off x="5549250" y="4187450"/>
            <a:ext cx="3518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 sz="24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Yay!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Four</a:t>
            </a:r>
            <a:r>
              <a:rPr lang="en"/>
              <a:t> equations approximate the electrical characteristics of a neuron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25" y="1473611"/>
            <a:ext cx="661365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75" y="2191662"/>
            <a:ext cx="3139817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75" y="2905388"/>
            <a:ext cx="3139825" cy="47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25" y="3576400"/>
            <a:ext cx="3126472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044350" y="2280600"/>
            <a:ext cx="4588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of change of n (probability of K channel being open)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170425" y="1901775"/>
            <a:ext cx="1106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capacitance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2586950" y="1901750"/>
            <a:ext cx="1019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current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4217050" y="1901775"/>
            <a:ext cx="1019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current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6132975" y="1901775"/>
            <a:ext cx="1209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leaky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current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4044350" y="2871825"/>
            <a:ext cx="4354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of change of m (probability of Na activation channel being active (open channel))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044350" y="3650400"/>
            <a:ext cx="4354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of change of h (probability of Na inactivation channel being inactive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(open channel)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28650" y="273850"/>
            <a:ext cx="81471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70"/>
              <a:t>Once more: </a:t>
            </a:r>
            <a:r>
              <a:rPr lang="en" sz="2670"/>
              <a:t>the H-H Model describes how action potentials are initiated &amp; propagated using four equations</a:t>
            </a:r>
            <a:endParaRPr sz="2670"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950" y="1413570"/>
            <a:ext cx="4777213" cy="333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525" y="1369225"/>
            <a:ext cx="2596150" cy="34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H-H spiking neuron showing beautiful action potentials </a:t>
            </a:r>
            <a:r>
              <a:rPr lang="en"/>
              <a:t>&amp; the</a:t>
            </a:r>
            <a:r>
              <a:rPr lang="en"/>
              <a:t> </a:t>
            </a:r>
            <a:r>
              <a:rPr lang="en"/>
              <a:t>5 phases of each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550" y="1558924"/>
            <a:ext cx="3221750" cy="2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0" y="1466575"/>
            <a:ext cx="5501400" cy="3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628650" y="273850"/>
            <a:ext cx="8238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n, m active &amp; h inactive during action potentials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4828450" y="1406775"/>
            <a:ext cx="362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00" y="1369225"/>
            <a:ext cx="3702901" cy="20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628650" y="1311975"/>
            <a:ext cx="35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601400" y="1311975"/>
            <a:ext cx="29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5717675" y="3317900"/>
            <a:ext cx="224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&amp; zoomed 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m= Na activation 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h= Na inactivation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n= K activation</a:t>
            </a:r>
            <a:endParaRPr sz="1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939175" y="4561200"/>
            <a:ext cx="187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,m,h against time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1369225"/>
            <a:ext cx="3386010" cy="32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Lets manipulate the model now :)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Increasing the input current increases the spiking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628650" y="1369225"/>
            <a:ext cx="7826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50" y="1369225"/>
            <a:ext cx="3355750" cy="33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 firing frequency increases with an increasing current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97" y="1369225"/>
            <a:ext cx="6461103" cy="3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